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6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1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97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5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39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0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9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0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8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1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5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184F-66BA-4504-B503-33A1336DE102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C99B7-E256-49A1-BB5A-6C8FCBCEC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3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CTPN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E2E-MLT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20190610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86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종류의 표지판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9" y="1690688"/>
            <a:ext cx="3790950" cy="23336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51" y="1374609"/>
            <a:ext cx="3619500" cy="2781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6" y="3747959"/>
            <a:ext cx="3838575" cy="283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8" y="3636663"/>
            <a:ext cx="3838575" cy="2838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b="20427"/>
          <a:stretch/>
        </p:blipFill>
        <p:spPr>
          <a:xfrm>
            <a:off x="8583055" y="1581183"/>
            <a:ext cx="3171568" cy="22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종류의 표지판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93" y="1370120"/>
            <a:ext cx="3838575" cy="283845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93" y="1370120"/>
            <a:ext cx="3838575" cy="2838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66" y="3794340"/>
            <a:ext cx="3838575" cy="2838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26" y="3794340"/>
            <a:ext cx="3838575" cy="28384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78" y="1608781"/>
            <a:ext cx="3066407" cy="22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문화재 아이콘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1573"/>
            <a:ext cx="3619500" cy="27813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99" y="2040152"/>
            <a:ext cx="3838575" cy="283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29" y="4178079"/>
            <a:ext cx="2866639" cy="2119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56" y="2040152"/>
            <a:ext cx="3838575" cy="2838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3" r="20384" b="22502"/>
          <a:stretch/>
        </p:blipFill>
        <p:spPr>
          <a:xfrm>
            <a:off x="6013750" y="4752074"/>
            <a:ext cx="3056109" cy="16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도로 등급 표시나 아이콘 이미지들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2" y="1690688"/>
            <a:ext cx="3838575" cy="283845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9" y="1690688"/>
            <a:ext cx="3838575" cy="2838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76" y="1690688"/>
            <a:ext cx="3838575" cy="2838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8" y="4126642"/>
            <a:ext cx="2899591" cy="21441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17" y="4224814"/>
            <a:ext cx="3113774" cy="23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 문제들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거리가 가까운 텍스트가 자주 묶임</a:t>
            </a:r>
            <a:endParaRPr lang="en-US" altLang="ko-KR" dirty="0" smtClean="0"/>
          </a:p>
          <a:p>
            <a:r>
              <a:rPr lang="ko-KR" altLang="en-US" dirty="0" smtClean="0"/>
              <a:t>작은 이미지는 어떻게 해야 하는가</a:t>
            </a:r>
            <a:endParaRPr lang="en-US" altLang="ko-KR" dirty="0" smtClean="0"/>
          </a:p>
          <a:p>
            <a:r>
              <a:rPr lang="ko-KR" altLang="en-US" dirty="0" smtClean="0"/>
              <a:t>아이콘 문제가 제일 많이 부각됨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그외에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E2E</a:t>
            </a:r>
            <a:r>
              <a:rPr lang="ko-KR" altLang="en-US" dirty="0" smtClean="0"/>
              <a:t>로의 대체 가능성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21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E2E-MLT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692345"/>
            <a:ext cx="10515600" cy="881450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 err="1" smtClean="0"/>
              <a:t>Pretrained</a:t>
            </a:r>
            <a:r>
              <a:rPr lang="ko-KR" altLang="en-US" dirty="0" smtClean="0"/>
              <a:t>된 모델 미사용</a:t>
            </a:r>
            <a:r>
              <a:rPr lang="en-US" altLang="ko-KR" dirty="0" smtClean="0"/>
              <a:t>, epoch 93/300000, </a:t>
            </a:r>
            <a:r>
              <a:rPr lang="en-US" altLang="ko-KR" dirty="0" err="1" smtClean="0"/>
              <a:t>avg_loss</a:t>
            </a:r>
            <a:r>
              <a:rPr lang="en-US" altLang="ko-KR" dirty="0" smtClean="0"/>
              <a:t> = 0.24 </a:t>
            </a:r>
            <a:r>
              <a:rPr lang="en-US" altLang="ko-KR" dirty="0" err="1" smtClean="0"/>
              <a:t>ctc_loss</a:t>
            </a:r>
            <a:r>
              <a:rPr lang="en-US" altLang="ko-KR" dirty="0" smtClean="0"/>
              <a:t> = 2.2</a:t>
            </a:r>
          </a:p>
          <a:p>
            <a:r>
              <a:rPr lang="en-US" altLang="ko-KR" dirty="0" smtClean="0"/>
              <a:t>Korean Synth Text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만장</a:t>
            </a:r>
            <a:r>
              <a:rPr lang="en-US" altLang="ko-KR" dirty="0" smtClean="0"/>
              <a:t>, ICDAR15 1000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(only Eng.)</a:t>
            </a:r>
          </a:p>
          <a:p>
            <a:r>
              <a:rPr lang="en-US" altLang="ko-KR" dirty="0" smtClean="0"/>
              <a:t>Korean OCR Data 20</a:t>
            </a:r>
            <a:r>
              <a:rPr lang="ko-KR" altLang="en-US" dirty="0" smtClean="0"/>
              <a:t>만장</a:t>
            </a:r>
            <a:r>
              <a:rPr lang="en-US" altLang="ko-KR" dirty="0" smtClean="0"/>
              <a:t>, ICDAR15 OCR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4468</a:t>
            </a:r>
            <a:r>
              <a:rPr lang="ko-KR" altLang="en-US" dirty="0" smtClean="0"/>
              <a:t>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7" y="614925"/>
            <a:ext cx="333375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8"/>
          <a:stretch/>
        </p:blipFill>
        <p:spPr>
          <a:xfrm>
            <a:off x="223075" y="2159739"/>
            <a:ext cx="5198076" cy="31451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22" y="2078176"/>
            <a:ext cx="4780464" cy="3151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517" y="-106569"/>
            <a:ext cx="4305095" cy="31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80</Words>
  <Application>Microsoft Office PowerPoint</Application>
  <PresentationFormat>와이드스크린</PresentationFormat>
  <Paragraphs>16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CTPN 분석 E2E-MLT</vt:lpstr>
      <vt:lpstr>같은 종류의 표지판</vt:lpstr>
      <vt:lpstr>같은 종류의 표지판</vt:lpstr>
      <vt:lpstr>문화재 아이콘</vt:lpstr>
      <vt:lpstr>도로 등급 표시나 아이콘 이미지들</vt:lpstr>
      <vt:lpstr>그 외 문제들</vt:lpstr>
      <vt:lpstr>E2E-MLT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CTPN 분석 E2E-MLT</dc:title>
  <dc:creator>Windows 사용자</dc:creator>
  <cp:lastModifiedBy>Windows 사용자</cp:lastModifiedBy>
  <cp:revision>13</cp:revision>
  <dcterms:created xsi:type="dcterms:W3CDTF">2019-06-09T19:09:02Z</dcterms:created>
  <dcterms:modified xsi:type="dcterms:W3CDTF">2019-06-09T19:46:24Z</dcterms:modified>
</cp:coreProperties>
</file>